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0638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562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763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9202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763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612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513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514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868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705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66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7B44-E7BD-4D4F-9AB0-5E77AAA3B8D8}" type="datetimeFigureOut">
              <a:rPr lang="en-GB" smtClean="0"/>
              <a:pPr/>
              <a:t>22/09/2021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1ABCA-5C85-4A27-A1D7-7837287691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5266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smtClean="0">
                <a:solidFill>
                  <a:srgbClr val="FF0000"/>
                </a:solidFill>
              </a:rPr>
              <a:t>Hedgehog highways</a:t>
            </a:r>
            <a:endParaRPr lang="en-GB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25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9" y="116632"/>
            <a:ext cx="9025322" cy="561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599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95" y="764704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960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3" y="475718"/>
            <a:ext cx="9121735" cy="52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0253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0184"/>
            <a:ext cx="5929354" cy="333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357562"/>
            <a:ext cx="5857916" cy="329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172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5312" y="44624"/>
            <a:ext cx="6813376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9150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cy the hoglet by Hedgehog Champion Sheila Lode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0" y="116631"/>
            <a:ext cx="9102360" cy="597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285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0"/>
            <a:ext cx="4348164" cy="56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96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Skeats</dc:creator>
  <cp:lastModifiedBy>Me</cp:lastModifiedBy>
  <cp:revision>5</cp:revision>
  <cp:lastPrinted>2018-03-08T18:57:45Z</cp:lastPrinted>
  <dcterms:created xsi:type="dcterms:W3CDTF">2018-03-08T18:12:48Z</dcterms:created>
  <dcterms:modified xsi:type="dcterms:W3CDTF">2021-09-22T16:37:22Z</dcterms:modified>
</cp:coreProperties>
</file>